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67" r:id="rId14"/>
    <p:sldId id="269" r:id="rId15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BC9C"/>
    <a:srgbClr val="99FF99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99DFF-3350-456D-84EF-B9F6AD88B1FB}" type="datetimeFigureOut">
              <a:rPr lang="it-IT" smtClean="0"/>
              <a:t>21/01/2025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A2DA5-B494-464B-B13F-66B05A7F6AC5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2910" y="357166"/>
            <a:ext cx="7772400" cy="1470025"/>
          </a:xfrm>
        </p:spPr>
        <p:txBody>
          <a:bodyPr/>
          <a:lstStyle/>
          <a:p>
            <a:r>
              <a:rPr lang="it-IT" b="1" dirty="0" smtClean="0">
                <a:solidFill>
                  <a:srgbClr val="1ABC9C"/>
                </a:solidFill>
              </a:rPr>
              <a:t>CiakFilm</a:t>
            </a:r>
            <a:endParaRPr lang="it-IT" b="1" dirty="0">
              <a:solidFill>
                <a:srgbClr val="1ABC9C"/>
              </a:solidFill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85720" y="3000372"/>
            <a:ext cx="8572528" cy="1752600"/>
          </a:xfrm>
        </p:spPr>
        <p:txBody>
          <a:bodyPr/>
          <a:lstStyle/>
          <a:p>
            <a:r>
              <a:rPr lang="it-IT" dirty="0" smtClean="0">
                <a:solidFill>
                  <a:schemeClr val="bg1"/>
                </a:solidFill>
              </a:rPr>
              <a:t>Federico </a:t>
            </a:r>
            <a:r>
              <a:rPr lang="it-IT" dirty="0" err="1" smtClean="0">
                <a:solidFill>
                  <a:schemeClr val="bg1"/>
                </a:solidFill>
              </a:rPr>
              <a:t>Iermano</a:t>
            </a:r>
            <a:r>
              <a:rPr lang="it-IT" dirty="0" smtClean="0">
                <a:solidFill>
                  <a:schemeClr val="bg1"/>
                </a:solidFill>
              </a:rPr>
              <a:t> </a:t>
            </a:r>
            <a:r>
              <a:rPr lang="it-IT" b="1" dirty="0" smtClean="0">
                <a:solidFill>
                  <a:schemeClr val="tx1"/>
                </a:solidFill>
              </a:rPr>
              <a:t>			</a:t>
            </a:r>
            <a:r>
              <a:rPr lang="it-IT" dirty="0" smtClean="0">
                <a:solidFill>
                  <a:schemeClr val="bg1"/>
                </a:solidFill>
              </a:rPr>
              <a:t>Emanuele </a:t>
            </a:r>
            <a:r>
              <a:rPr lang="it-IT" dirty="0" err="1" smtClean="0">
                <a:solidFill>
                  <a:schemeClr val="bg1"/>
                </a:solidFill>
              </a:rPr>
              <a:t>Ronga</a:t>
            </a:r>
            <a:endParaRPr lang="it-IT" dirty="0" smtClean="0">
              <a:solidFill>
                <a:schemeClr val="bg1"/>
              </a:solidFill>
            </a:endParaRPr>
          </a:p>
          <a:p>
            <a:pPr algn="l"/>
            <a:r>
              <a:rPr lang="it-IT" b="1" dirty="0" smtClean="0">
                <a:solidFill>
                  <a:schemeClr val="tx1"/>
                </a:solidFill>
              </a:rPr>
              <a:t>				</a:t>
            </a:r>
            <a:endParaRPr lang="it-IT" b="1" dirty="0">
              <a:solidFill>
                <a:schemeClr val="tx1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1500166" y="1500174"/>
            <a:ext cx="63579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solidFill>
                  <a:srgbClr val="1ABC9C"/>
                </a:solidFill>
              </a:rPr>
              <a:t>Scopri, Recensisci, Connettiti. Su CiakFilm il cinema diventa Social!</a:t>
            </a:r>
            <a:endParaRPr lang="it-IT" sz="2400" dirty="0">
              <a:solidFill>
                <a:srgbClr val="1ABC9C"/>
              </a:solidFill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85786" y="3571876"/>
            <a:ext cx="22685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dirty="0" smtClean="0">
                <a:solidFill>
                  <a:schemeClr val="bg1"/>
                </a:solidFill>
              </a:rPr>
              <a:t>0124002749</a:t>
            </a:r>
            <a:endParaRPr lang="it-IT" sz="3200" dirty="0">
              <a:solidFill>
                <a:schemeClr val="bg1"/>
              </a:solidFill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6357950" y="3643314"/>
            <a:ext cx="22685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dirty="0" smtClean="0">
                <a:solidFill>
                  <a:schemeClr val="bg1"/>
                </a:solidFill>
              </a:rPr>
              <a:t>0124002834</a:t>
            </a:r>
            <a:endParaRPr lang="it-IT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0" y="0"/>
            <a:ext cx="4143372" cy="4000504"/>
          </a:xfrm>
        </p:spPr>
        <p:txBody>
          <a:bodyPr>
            <a:normAutofit/>
          </a:bodyPr>
          <a:lstStyle/>
          <a:p>
            <a:r>
              <a:rPr lang="it-IT" sz="4000" dirty="0" smtClean="0">
                <a:solidFill>
                  <a:srgbClr val="1ABC9C"/>
                </a:solidFill>
              </a:rPr>
              <a:t>Lascia la tua impronta cinematografica, scrivendo cosa ne pensi del film.</a:t>
            </a:r>
            <a:endParaRPr lang="it-IT" sz="4000" dirty="0">
              <a:solidFill>
                <a:srgbClr val="1ABC9C"/>
              </a:solidFill>
            </a:endParaRPr>
          </a:p>
        </p:txBody>
      </p:sp>
      <p:pic>
        <p:nvPicPr>
          <p:cNvPr id="4" name="Segnaposto contenuto 3" descr="ricerca1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6248" y="142852"/>
            <a:ext cx="4531545" cy="3240000"/>
          </a:xfrm>
        </p:spPr>
      </p:pic>
      <p:pic>
        <p:nvPicPr>
          <p:cNvPr id="5" name="Immagine 4" descr="ricerca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48" y="3384000"/>
            <a:ext cx="4532400" cy="33393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solidFill>
                  <a:srgbClr val="1ABC9C"/>
                </a:solidFill>
              </a:rPr>
              <a:t>Cerca il tuo film preferito!</a:t>
            </a:r>
            <a:endParaRPr lang="it-IT" dirty="0">
              <a:solidFill>
                <a:srgbClr val="1ABC9C"/>
              </a:solidFill>
            </a:endParaRPr>
          </a:p>
        </p:txBody>
      </p:sp>
      <p:pic>
        <p:nvPicPr>
          <p:cNvPr id="4" name="Segnaposto contenuto 3" descr="zodiac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596" y="1643050"/>
            <a:ext cx="8229600" cy="361492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SecondaParteProfi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58" y="4429132"/>
            <a:ext cx="8229600" cy="2022269"/>
          </a:xfrm>
          <a:prstGeom prst="rect">
            <a:avLst/>
          </a:prstGeom>
        </p:spPr>
      </p:pic>
      <p:pic>
        <p:nvPicPr>
          <p:cNvPr id="8" name="Segnaposto contenuto 7" descr="PrimaParteProfilemmm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7158" y="1044000"/>
            <a:ext cx="8229600" cy="3396925"/>
          </a:xfr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5720" y="142852"/>
            <a:ext cx="8572560" cy="642942"/>
          </a:xfrm>
        </p:spPr>
        <p:txBody>
          <a:bodyPr>
            <a:noAutofit/>
          </a:bodyPr>
          <a:lstStyle/>
          <a:p>
            <a:r>
              <a:rPr lang="it-IT" sz="3200" dirty="0" smtClean="0">
                <a:solidFill>
                  <a:srgbClr val="1ABC9C"/>
                </a:solidFill>
              </a:rPr>
              <a:t>Il tuo angolo cinematografico personale! Qui trovi le tue recensioni, i film che ti hanno emozionato. </a:t>
            </a:r>
            <a:endParaRPr lang="it-IT" sz="3200" dirty="0">
              <a:solidFill>
                <a:srgbClr val="1ABC9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>
                <a:solidFill>
                  <a:srgbClr val="1ABC9C"/>
                </a:solidFill>
              </a:rPr>
              <a:t>Scopri le preferenze e le recensioni effettuate dagli altri utenti.</a:t>
            </a:r>
            <a:endParaRPr lang="it-IT" dirty="0">
              <a:solidFill>
                <a:srgbClr val="1ABC9C"/>
              </a:solidFill>
            </a:endParaRPr>
          </a:p>
        </p:txBody>
      </p:sp>
      <p:pic>
        <p:nvPicPr>
          <p:cNvPr id="5" name="Immagine 4" descr="RicercaUtente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96" y="4786322"/>
            <a:ext cx="8229600" cy="1384877"/>
          </a:xfrm>
          <a:prstGeom prst="rect">
            <a:avLst/>
          </a:prstGeom>
        </p:spPr>
      </p:pic>
      <p:pic>
        <p:nvPicPr>
          <p:cNvPr id="7" name="Segnaposto contenuto 6" descr="RicercaUtente100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8596" y="1142984"/>
            <a:ext cx="8229600" cy="3656241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57158" y="2500306"/>
            <a:ext cx="8229600" cy="1143000"/>
          </a:xfrm>
        </p:spPr>
        <p:txBody>
          <a:bodyPr/>
          <a:lstStyle/>
          <a:p>
            <a:r>
              <a:rPr lang="it-IT" dirty="0" smtClean="0">
                <a:solidFill>
                  <a:srgbClr val="1ABC9C"/>
                </a:solidFill>
                <a:latin typeface="Algerian" pitchFamily="82" charset="0"/>
              </a:rPr>
              <a:t>Grazie per l’attenzione.</a:t>
            </a:r>
            <a:endParaRPr lang="it-IT" dirty="0">
              <a:solidFill>
                <a:srgbClr val="1ABC9C"/>
              </a:solidFill>
              <a:latin typeface="Algerian" pitchFamily="8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>
                <a:solidFill>
                  <a:srgbClr val="1ABC9C"/>
                </a:solidFill>
              </a:rPr>
              <a:t>Scopri i film più amati del momento.</a:t>
            </a:r>
            <a:endParaRPr lang="it-IT" dirty="0">
              <a:solidFill>
                <a:srgbClr val="1ABC9C"/>
              </a:solidFill>
            </a:endParaRPr>
          </a:p>
        </p:txBody>
      </p:sp>
      <p:pic>
        <p:nvPicPr>
          <p:cNvPr id="4" name="Segnaposto contenuto 3" descr="ontrend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80537"/>
            <a:ext cx="8229600" cy="3965289"/>
          </a:xfrm>
        </p:spPr>
      </p:pic>
      <p:sp>
        <p:nvSpPr>
          <p:cNvPr id="5" name="CasellaDiTesto 4"/>
          <p:cNvSpPr txBox="1"/>
          <p:nvPr/>
        </p:nvSpPr>
        <p:spPr>
          <a:xfrm>
            <a:off x="857224" y="1071546"/>
            <a:ext cx="7715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rgbClr val="1ABC9C"/>
                </a:solidFill>
              </a:rPr>
              <a:t>Nella pagina principale verranno visualizzati tutti i film più in voga del momento.</a:t>
            </a:r>
          </a:p>
          <a:p>
            <a:pPr algn="ctr"/>
            <a:r>
              <a:rPr lang="it-IT" dirty="0" smtClean="0">
                <a:solidFill>
                  <a:srgbClr val="1ABC9C"/>
                </a:solidFill>
              </a:rPr>
              <a:t>Naviga tra le sezioni per conoscere nuovi film.</a:t>
            </a:r>
            <a:endParaRPr lang="it-IT" dirty="0">
              <a:solidFill>
                <a:srgbClr val="1ABC9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solidFill>
                  <a:srgbClr val="1ABC9C"/>
                </a:solidFill>
              </a:rPr>
              <a:t>S</a:t>
            </a:r>
            <a:r>
              <a:rPr lang="it-IT" dirty="0" smtClean="0">
                <a:solidFill>
                  <a:srgbClr val="1ABC9C"/>
                </a:solidFill>
              </a:rPr>
              <a:t>copri i film attualmente in sala!</a:t>
            </a:r>
            <a:endParaRPr lang="it-IT" dirty="0">
              <a:solidFill>
                <a:srgbClr val="1ABC9C"/>
              </a:solidFill>
            </a:endParaRPr>
          </a:p>
        </p:txBody>
      </p:sp>
      <p:pic>
        <p:nvPicPr>
          <p:cNvPr id="4" name="Segnaposto contenuto 3" descr="nowplaying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85996"/>
            <a:ext cx="8229600" cy="395437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solidFill>
                  <a:srgbClr val="1ABC9C"/>
                </a:solidFill>
              </a:rPr>
              <a:t>I film che tutti stanno guardando.</a:t>
            </a:r>
            <a:endParaRPr lang="it-IT" dirty="0">
              <a:solidFill>
                <a:srgbClr val="1ABC9C"/>
              </a:solidFill>
            </a:endParaRPr>
          </a:p>
        </p:txBody>
      </p:sp>
      <p:pic>
        <p:nvPicPr>
          <p:cNvPr id="4" name="Segnaposto contenuto 3" descr="popular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88164"/>
            <a:ext cx="8229600" cy="3950035"/>
          </a:xfrm>
        </p:spPr>
      </p:pic>
      <p:sp>
        <p:nvSpPr>
          <p:cNvPr id="5" name="CasellaDiTesto 4"/>
          <p:cNvSpPr txBox="1"/>
          <p:nvPr/>
        </p:nvSpPr>
        <p:spPr>
          <a:xfrm>
            <a:off x="2143108" y="1214422"/>
            <a:ext cx="514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rgbClr val="1ABC9C"/>
                </a:solidFill>
              </a:rPr>
              <a:t>Scopri i film più visti dell’ultimo periodo.</a:t>
            </a:r>
            <a:endParaRPr lang="it-IT" dirty="0">
              <a:solidFill>
                <a:srgbClr val="1ABC9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>
                <a:solidFill>
                  <a:srgbClr val="1ABC9C"/>
                </a:solidFill>
              </a:rPr>
              <a:t>Scopri i film in arrivo che non puoi perdere.</a:t>
            </a:r>
            <a:endParaRPr lang="it-IT" dirty="0">
              <a:solidFill>
                <a:srgbClr val="1ABC9C"/>
              </a:solidFill>
            </a:endParaRPr>
          </a:p>
        </p:txBody>
      </p:sp>
      <p:pic>
        <p:nvPicPr>
          <p:cNvPr id="6" name="Segnaposto contenuto 5" descr="upcoming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84870"/>
            <a:ext cx="8229600" cy="395662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egnaposto contenuto 14" descr="Immagine 2025-01-21 113427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7620" y="285728"/>
            <a:ext cx="5040000" cy="3657591"/>
          </a:xfrm>
        </p:spPr>
      </p:pic>
      <p:pic>
        <p:nvPicPr>
          <p:cNvPr id="16" name="Immagine 15" descr="Immagine 2025-01-21 11345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620" y="3929066"/>
            <a:ext cx="5040000" cy="2310000"/>
          </a:xfrm>
          <a:prstGeom prst="rect">
            <a:avLst/>
          </a:prstGeom>
        </p:spPr>
      </p:pic>
      <p:sp>
        <p:nvSpPr>
          <p:cNvPr id="17" name="CasellaDiTesto 16"/>
          <p:cNvSpPr txBox="1"/>
          <p:nvPr/>
        </p:nvSpPr>
        <p:spPr>
          <a:xfrm>
            <a:off x="0" y="285728"/>
            <a:ext cx="38576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 smtClean="0">
                <a:solidFill>
                  <a:srgbClr val="1ABC9C"/>
                </a:solidFill>
              </a:rPr>
              <a:t>Accedi per partecipare! Visualizza le descrizioni dei film, ma per scrivere una recensione e mettere </a:t>
            </a:r>
            <a:r>
              <a:rPr lang="it-IT" sz="3200" dirty="0" err="1" smtClean="0">
                <a:solidFill>
                  <a:srgbClr val="1ABC9C"/>
                </a:solidFill>
              </a:rPr>
              <a:t>like</a:t>
            </a:r>
            <a:r>
              <a:rPr lang="it-IT" sz="3200" dirty="0" smtClean="0">
                <a:solidFill>
                  <a:srgbClr val="1ABC9C"/>
                </a:solidFill>
              </a:rPr>
              <a:t>, effettua il login.</a:t>
            </a:r>
            <a:endParaRPr lang="it-IT" sz="3200" dirty="0">
              <a:solidFill>
                <a:srgbClr val="1ABC9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57158" y="0"/>
            <a:ext cx="8401080" cy="2368544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rgbClr val="1ABC9C"/>
                </a:solidFill>
              </a:rPr>
              <a:t>Unisciti alla community di CiakFilm! Registrati ora e inizia a scoprire, recensire e condividere la tua passione. </a:t>
            </a:r>
            <a:r>
              <a:rPr lang="it-IT" dirty="0" smtClean="0"/>
              <a:t>per il cinema!</a:t>
            </a:r>
            <a:endParaRPr lang="it-IT" dirty="0"/>
          </a:p>
        </p:txBody>
      </p:sp>
      <p:pic>
        <p:nvPicPr>
          <p:cNvPr id="4" name="Segnaposto contenuto 3" descr="createAccount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918354"/>
            <a:ext cx="8229600" cy="388965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solidFill>
                  <a:srgbClr val="1ABC9C"/>
                </a:solidFill>
              </a:rPr>
              <a:t>Accedi al tuo account.</a:t>
            </a:r>
            <a:endParaRPr lang="it-IT" dirty="0">
              <a:solidFill>
                <a:srgbClr val="1ABC9C"/>
              </a:solidFill>
            </a:endParaRPr>
          </a:p>
        </p:txBody>
      </p:sp>
      <p:pic>
        <p:nvPicPr>
          <p:cNvPr id="4" name="Segnaposto contenuto 3" descr="signin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596" y="1500174"/>
            <a:ext cx="8229600" cy="386392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596" y="71414"/>
            <a:ext cx="8215370" cy="1714512"/>
          </a:xfrm>
        </p:spPr>
        <p:txBody>
          <a:bodyPr>
            <a:normAutofit fontScale="90000"/>
          </a:bodyPr>
          <a:lstStyle/>
          <a:p>
            <a:r>
              <a:rPr lang="it-IT" dirty="0" smtClean="0">
                <a:solidFill>
                  <a:srgbClr val="1ABC9C"/>
                </a:solidFill>
              </a:rPr>
              <a:t>Ora che hai effettuato l’accesso, inizia a recensire, mettere </a:t>
            </a:r>
            <a:r>
              <a:rPr lang="it-IT" dirty="0" err="1" smtClean="0">
                <a:solidFill>
                  <a:srgbClr val="1ABC9C"/>
                </a:solidFill>
              </a:rPr>
              <a:t>like</a:t>
            </a:r>
            <a:r>
              <a:rPr lang="it-IT" dirty="0" smtClean="0">
                <a:solidFill>
                  <a:srgbClr val="1ABC9C"/>
                </a:solidFill>
              </a:rPr>
              <a:t> e connetterti con altri appassionati di cinema.</a:t>
            </a:r>
            <a:endParaRPr lang="it-IT" dirty="0">
              <a:solidFill>
                <a:srgbClr val="1ABC9C"/>
              </a:solidFill>
            </a:endParaRPr>
          </a:p>
        </p:txBody>
      </p:sp>
      <p:pic>
        <p:nvPicPr>
          <p:cNvPr id="6" name="Segnaposto contenuto 5" descr="indexloggato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053403"/>
            <a:ext cx="8229600" cy="361955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206</Words>
  <Application>Microsoft Office PowerPoint</Application>
  <PresentationFormat>Presentazione su schermo (4:3)</PresentationFormat>
  <Paragraphs>22</Paragraphs>
  <Slides>14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5" baseType="lpstr">
      <vt:lpstr>Tema di Office</vt:lpstr>
      <vt:lpstr>CiakFilm</vt:lpstr>
      <vt:lpstr>Scopri i film più amati del momento.</vt:lpstr>
      <vt:lpstr>Scopri i film attualmente in sala!</vt:lpstr>
      <vt:lpstr>I film che tutti stanno guardando.</vt:lpstr>
      <vt:lpstr>Scopri i film in arrivo che non puoi perdere.</vt:lpstr>
      <vt:lpstr>Diapositiva 6</vt:lpstr>
      <vt:lpstr>Unisciti alla community di CiakFilm! Registrati ora e inizia a scoprire, recensire e condividere la tua passione. per il cinema!</vt:lpstr>
      <vt:lpstr>Accedi al tuo account.</vt:lpstr>
      <vt:lpstr>Ora che hai effettuato l’accesso, inizia a recensire, mettere like e connetterti con altri appassionati di cinema.</vt:lpstr>
      <vt:lpstr>Lascia la tua impronta cinematografica, scrivendo cosa ne pensi del film.</vt:lpstr>
      <vt:lpstr>Cerca il tuo film preferito!</vt:lpstr>
      <vt:lpstr>Il tuo angolo cinematografico personale! Qui trovi le tue recensioni, i film che ti hanno emozionato. </vt:lpstr>
      <vt:lpstr>Scopri le preferenze e le recensioni effettuate dagli altri utenti.</vt:lpstr>
      <vt:lpstr>Grazie per l’attenzione.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Emanuele</dc:creator>
  <cp:lastModifiedBy>Emanuele</cp:lastModifiedBy>
  <cp:revision>39</cp:revision>
  <dcterms:created xsi:type="dcterms:W3CDTF">2025-01-21T09:31:06Z</dcterms:created>
  <dcterms:modified xsi:type="dcterms:W3CDTF">2025-01-21T12:12:12Z</dcterms:modified>
</cp:coreProperties>
</file>

<file path=docProps/thumbnail.jpeg>
</file>